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83" r:id="rId6"/>
    <p:sldId id="285" r:id="rId7"/>
    <p:sldId id="286" r:id="rId8"/>
    <p:sldId id="287" r:id="rId9"/>
    <p:sldId id="264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образовательная программа дошкольного образования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муниципального дошкольного образовательного учреждения 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Октябрьского детского сада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Согласована педагогическим советом : протокол от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Утверждена приказом МДОУ Октябрьского детского сада от  01.09.2023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97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 планируемых результатов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 (мониторинг)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достижений планируемых результатов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направлена 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изучение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умений ребёнка, его интересов, предпочтений, склонностей, личностных особенностей, способов взаимодействия со взрослыми и сверстниками. Она позволяет выявить динамику развития ребёнка, составлять на основе полученных данных индивидуальные  образовательные маршруты освоения ОП ДО.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Реализация программы  предполагает оценку индивидуальную  развития детей. Такая оценка производится педагогом в рамках педагогической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диагностики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образовательных областей реализуется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различных видах деятельности: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игровой; коммуникативной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познавательно-исследовательской; художественно-творческой; музыкальной; двигательной; образовательной.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Формы деятельности в раннем возрасте (1,5 – 3 года):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предметная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экспериментирование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материалами и веществами (песок, вода, тесто и пр.);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итуативно-деловое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общение со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взрослым и эмоционально-практическое сл сверстниками под руководством взрослого;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вигательная деятельность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самообслуживание и элементарные трудовые действия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гровая деятельность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ечевая деятельность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музыкальная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зобразительная деятельност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Формы деятельности для детей дошкольного возраста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(3  – 7 лет):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игровая деятельность, включая сюжетно-ролевую игру, игру с правилами и другие виды игры;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коммуникативная (общение и взаимодействие со взрослыми и сверстниками);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познавательно-исследовательская (исследования объектов окружающего мира и экспериментирования с ними),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восприятие художественной литературы и фольклора;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самообслуживание и элементарный бытовой труд (в помещении и на улице);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конструирование из разного материала, включая конструкторы, модули, бумагу, природный и иной материал;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изобразительная (рисование, лепка, аппликация);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двигательная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(овладение основными движениями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элементарная трудовая деятельность (самообслуживание, хозяйственно-бытовой труд, труд в природе, ручной труд)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и методы реализации вариативной части Программы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Базовой формой и методом реализации Программы является игра. В целях достижения оптимального результата рекомендуется использовать разные игры: театрализованные, режиссёрские, сюжетно-ролевые, интеллектуальные, семейные и др.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Интерактивный мини-спектакль (обучающая сказка).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Ситуационная задача.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Занятия-исследования.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Беседы, разговор, рассказывание, объяснение.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Викторины и конкурсы.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Папки-передвижки.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Чтение.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Тематические стенды.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Выставки по темам.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Проекты по темам.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предусматривает: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Совместную деятельность взрослого и ребёнка: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образовательную деятельность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(групповую, подгрупповую, индивидуальную)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осуществляемую в процессе организации различных видов детской деятельности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учётом интеграции образовательных областей;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образовательную деятельность, осуществляемую в ходе режимных моментов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Самостоятельную деятельность ребёнка  в развивающей предметно-игровой среде, в ходе режимных моментов, используя инструментарий комплексных и парциальных программ, используемых в ОУ;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Организацию взаимодействия образовательного учреждения с семьёй и другими социальными партнёрами  по реализации Программы.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основывается на адекватных возрасту формах работы с детьми. Выбор форм работы осуществляется педагогом самостоятельно  и зависит от контингента воспитанников группы, оснащенности ОУ, культурных и региональных особенностей, специфики ОУ, от опыта и творческого подхода педагога.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Планирование образовательного процесса в течение дня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 включает в себя образовательные области, образовательную деятельность (групповую,  подгрупповую, индивидуальную), режимные моменты, самостоятельную деятельность детей, взаимодействие с семьей и социальными партнерами. При этом предусматривается объединение комплекса различных видов детских деятельностей вокруг единой «темы»: тематические недели, события, реализация проектов, сезонные явления в природе, традиции и т.п. (комплексно-тематический принцип планирования).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деятельности, организуемой в ходе режимных моментов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отражает решение образовательных задач за рамками организованной образовательной деятельности и представляет собой конкретизацию основных направлений воспитательно-образовательного процесса, реализуемых в ходе режимных моментов, в зависимости от текущей темы.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Планирование самостоятельной деятельности детей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отражает изменения в предметно-развивающей среде, соответствующее реализуемой теме.</a:t>
            </a: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работы в основных образовательных областях в разных видах деятельности и культурных практиках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Особенностью организации образовательной деятельности является ситуационный подход. Основной единицей образовательного процесса выступает образовательная ситуация,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Способы поддержки детской инициативы</a:t>
            </a:r>
          </a:p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группах детского сада педагоги создают развивающую среду, стимулирующую возможности для личной инициативы. В течение дня детям  предоставляется возможность выбора  активности, деятельности и материалов. Создание проекта или какого-либо продукта в результате этого выбора мотивирует детей и помогает им почувствовать успех. Дети испытывают чувство гордости за свои достижения.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Детям предоставляется возможность экспериментировать и исследовать, применять свои знания и умения.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 Программы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соответствии с требованиями ФГОС 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ФОП ДО оборудованы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четыре игровые комнаты.  Имеются музыкальный и физкультурный залы. Два участка для прогулок оборудованы теневыми навесами, качелями, качалками, каруселями. Имеется мини-футбольное поле. На территории ОУ разработан небольшой огород, яблоневый сад.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ОУ обеспечено необходимыми методическими материалами, учебными пособиями, средствами ТСО.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Распорядок дня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разработки режима конкретной группы детей раннего и дошкольного возраста используются требования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 режиму пребывания детей в дошкольном учреждении.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составлении режима дня соблюдается соотношение между разными видами деятельности (умственной, физической), виды активности целесообразно чередуются. В течение дня отводится время для гигиенических мероприятий и по профилактике утомления, изменений биоритмов детей в течение недели. В адаптационный период организован гибкий режим посещения детьми группы.  Режим дня составлен с учетом режима работы ОУ (10 часов).</a:t>
            </a: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000" b="1" dirty="0" smtClean="0"/>
              <a:t>составления модели организации образовательной деятельности в разновозрастных группах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разновозрастных группах продолжительность образовательной деятельности дифференцируется  в зависимости от возраста детей группы. С целью соблюдения возрастных регламентов продолжительности образовательной деятельности её начинают со старшими детьми, постепенно подключая детей младшего возраста.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Разновозрастная группа способствует индивидуализации образовательного процесса, расширяет социальную практику  ребёнка, даёт полноценный опыт общения, открывая дополнительные  возможности его развития путём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взаимообучения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взаимодействии младших и старших детей.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 поощряют участие детей в совместных подвижных играх и физических упражнениях на прогулке, развивают инициативу детей в организации самостоятельных подвижных и спортивных игр и упражнений, поощряют самостоятельное использование детьми имеющегося физкультурного и спортивно-игрового оборудования, воспитывают интерес к физическим упражнениям, учат пользоваться физкультурным оборудованием вне занятий (в свободное время).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Традиционные для ОУ события, праздники, мероприятия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ОУ в течение учебного года проводятся: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физкультурные досуги (1 раз в месяц);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спортивные праздники (не реже 2 раз в год);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соревнования;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дни здоровья;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тематические досуги;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праздники (Новый год, День защитников Отечества, Международный женский день, День Победы, Проводы в школу, Осень, Весна,  День защиты детей);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развлечения (1 раз в неделю);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театрализованные представления;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смотры и конкурсы; 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экскурсии.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МДОУ Октябрьского детского сада (далее – Программа) разработана на основании Федерального закона от 29.12.2012 г. № 273-ФЗ «Об образовании в Российской Федерации»; приказа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17.10.2013 г. № 1155 «Об утверждении федерального государственного образовательного стандарта дошкольного образования».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разработана в соответствии с приказом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Минпросвещенич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 от 25.11.2022 № 1028 «Об утверждении федеральной образовательной программы дошкольного образования»;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2.4.3648-20 «Санитарно-эпидемиологические требования к организациям воспитания и обучения, отдыха и оздоровления молодёжи», утверждёнными постановлением Главного государственного санитарного врача РФ от 28.09.2020 г. № 28,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2.3/2.4.3590-20 «Санитарно-эпидемиологические требования к организации общественного питания населения»,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1.2.3685-21 «Гигиенические нормативы и требования к обеспечению безопасности и (или) безвредности для человека факторов среды обитания», а также с учётом особенностей ДОО, региона, муниципалитета и образовательных потребностей, запросов родителей (законных представителей).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определяет цель, задачи, планируемые результаты, содержание и организацию образовательного процесса.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может корректироваться в связи с изменениями нормативно-правовой базой дошкольного образования, образовательного запроса родителей и по другим основаниям.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состоит из обязательной части и части, формируемой участниками образовательных отношений.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 предметно-пространственной среды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(далее – РППС) в ОУ – определённое пространство, организационно оформленное и предметно насыщенное, приспособленное для удовлетворения потребностей ребёнка в познании, общении, труде, физическом и духовном развитии; обеспечение активной жизнедеятельности ребёнка, становления его субъектной позиции, развития творческих проявлений всеми доступными, побуждающими к самовыражению средствами.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 помещений безопасно, эстетически привлекательно. Мебель соответствует росту и возрасту детей, игрушки обеспечивают максимальный для данного возраста развивающий эффект.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РППС содержательно-насыщенна и пригодна для совместной деятельности детей и взрослых, двигательной активности, отвечает потребностям детского возраста. Дети имеют возможность выбора занятий по своим интересам, проявления самостоятельности и инициативы.</a:t>
            </a:r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Обязательная часть обеспечивает достижение необходимого и достаточного уровня развития ребенка для успешного освоения им основных общеобразовательных программ начального общего образования.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Вариативная часть включает различные направления, выбранные участниками образовательных отношений из числа парциальных и иных  программ, в т.ч. созданных самостоятельно.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Объём обязательной части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занимает не менее 60% от её общего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объёма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определяется в соответствии с ФОП 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части, формируемой участниками образовательных отношений, - не более 40%.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реализуется на государственном языке Российской Федерации – русском.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Цели  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Цели обязательной части: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Цели вариативной части: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Становление культуры безопасности личности в процессе активной деятельности, расширение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опыта растущего человека, содействие формированию эмоционально-ценностного отношения к окружающему миру и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Доступными средствами обучение и воспитание ребёнка как гражданина российской Федерации, формирование основ его гражданственной идентичности на соответствующем его возрасту содержании.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финансовой культуры и азов финансовой грамотности у детей 5-7 лет.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Содержание образовательной деятельности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/>
              <a:t>Содержание ориентировано на:</a:t>
            </a:r>
          </a:p>
          <a:p>
            <a:pPr algn="just">
              <a:buNone/>
            </a:pPr>
            <a:r>
              <a:rPr lang="ru-RU" dirty="0" smtClean="0"/>
              <a:t>- обучение и воспитание ребёнка как гражданина РФ, формирование основ его гражданской и культурной идентичности на соответствующем его возрасту содержанием и доступными средствами;</a:t>
            </a:r>
          </a:p>
          <a:p>
            <a:pPr algn="just">
              <a:buNone/>
            </a:pPr>
            <a:r>
              <a:rPr lang="ru-RU" dirty="0" smtClean="0"/>
              <a:t>- приобщение детей к традиционным духовно-нравственным и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ценностям российского народа;</a:t>
            </a:r>
          </a:p>
          <a:p>
            <a:pPr algn="just">
              <a:buNone/>
            </a:pPr>
            <a:r>
              <a:rPr lang="ru-RU" dirty="0" smtClean="0"/>
              <a:t>-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algn="just">
              <a:buNone/>
            </a:pPr>
            <a:r>
              <a:rPr lang="ru-RU" dirty="0" smtClean="0"/>
              <a:t>- разностороннее развитие ребёнка в период дошкольного детства с учётом возрастных и индивидуальных особенностей;</a:t>
            </a:r>
          </a:p>
          <a:p>
            <a:pPr algn="just">
              <a:buNone/>
            </a:pPr>
            <a:r>
              <a:rPr lang="ru-RU" dirty="0" smtClean="0"/>
              <a:t>- формирование ценностного отношения к окружающему миру, становлению опыта действий и поступков на основе осмысления ценностей;</a:t>
            </a:r>
          </a:p>
          <a:p>
            <a:pPr algn="just">
              <a:buNone/>
            </a:pPr>
            <a:r>
              <a:rPr lang="ru-RU" dirty="0" smtClean="0"/>
              <a:t>- охрану и укрепление физического и психического здоровья детей, в т.ч. Их эмоционального благополучия;</a:t>
            </a:r>
          </a:p>
          <a:p>
            <a:pPr algn="just">
              <a:buNone/>
            </a:pPr>
            <a:r>
              <a:rPr lang="ru-RU" dirty="0" smtClean="0"/>
              <a:t>- обеспечение развития физических, личностных, нравственных качеств и основ патриотизма, интеллектуальных и художественно-творческих способностей, инициативности, самостоятельности и ответственности;</a:t>
            </a:r>
          </a:p>
          <a:p>
            <a:pPr algn="just">
              <a:buNone/>
            </a:pPr>
            <a:r>
              <a:rPr lang="ru-RU" dirty="0" smtClean="0"/>
              <a:t>- обеспечение психолого-педагогической поддержки семьи и повышение компетентности родителей в вопросах воспитания, обучения и развития, охраны  и укрепления здоровья детей, обеспечения их безопасности;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dirty="0" smtClean="0"/>
              <a:t>достижение </a:t>
            </a:r>
            <a:r>
              <a:rPr lang="ru-RU" dirty="0" smtClean="0"/>
              <a:t>детьми на этапе завершения дошкольного образования уровня развития, необходимого и достаточного для  успешного освоения ими образовательных программ начального общего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Образовательная программа построена на принципах: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- Полноценное проживание ребёнком всех этапов детства (раннего, дошкольного возрастов),  обогащение (амплификация) детского развития.</a:t>
            </a:r>
          </a:p>
          <a:p>
            <a:pPr>
              <a:buNone/>
            </a:pPr>
            <a:r>
              <a:rPr lang="ru-RU" sz="1500" dirty="0" smtClean="0"/>
              <a:t>- 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образовательного процесса.</a:t>
            </a:r>
          </a:p>
          <a:p>
            <a:pPr>
              <a:buNone/>
            </a:pPr>
            <a:r>
              <a:rPr lang="ru-RU" sz="1500" dirty="0" smtClean="0"/>
              <a:t>- Содействие и сотрудничество детей и родителей (законных представителей), совершеннолетних членов семьи, принимающих участие в воспитании детей раннего и дошкольного возрастов, а также педагогических работников.</a:t>
            </a:r>
          </a:p>
          <a:p>
            <a:pPr>
              <a:buNone/>
            </a:pPr>
            <a:r>
              <a:rPr lang="ru-RU" sz="1500" dirty="0" smtClean="0"/>
              <a:t>- Признание ребёнка полноценным участником (субъектом) образовательных отношений.</a:t>
            </a:r>
          </a:p>
          <a:p>
            <a:pPr>
              <a:buNone/>
            </a:pPr>
            <a:r>
              <a:rPr lang="ru-RU" sz="1500" dirty="0" smtClean="0"/>
              <a:t>- Поддержка инициативы детей в различных видах деятельности.</a:t>
            </a:r>
          </a:p>
          <a:p>
            <a:pPr>
              <a:buNone/>
            </a:pPr>
            <a:r>
              <a:rPr lang="ru-RU" sz="1500" dirty="0" smtClean="0"/>
              <a:t>- Сотрудничество детского сада с семьёй.</a:t>
            </a:r>
          </a:p>
          <a:p>
            <a:pPr>
              <a:buNone/>
            </a:pPr>
            <a:r>
              <a:rPr lang="ru-RU" sz="1500" dirty="0" smtClean="0"/>
              <a:t>- Приобщение детей к </a:t>
            </a:r>
            <a:r>
              <a:rPr lang="ru-RU" sz="1500" dirty="0" err="1" smtClean="0"/>
              <a:t>социокультурным</a:t>
            </a:r>
            <a:r>
              <a:rPr lang="ru-RU" sz="1500" dirty="0" smtClean="0"/>
              <a:t> нормам, традициям семьи, общества и государства.</a:t>
            </a:r>
          </a:p>
          <a:p>
            <a:pPr>
              <a:buNone/>
            </a:pPr>
            <a:r>
              <a:rPr lang="ru-RU" sz="1500" dirty="0" smtClean="0"/>
              <a:t>- Учёт этнокультурной ситуации развития детей.</a:t>
            </a:r>
          </a:p>
          <a:p>
            <a:pPr>
              <a:buNone/>
            </a:pPr>
            <a:r>
              <a:rPr lang="ru-RU" sz="1500" dirty="0" smtClean="0"/>
              <a:t>- Формирование познавательных интересов и познавательных действий в различных видах деятельности.</a:t>
            </a:r>
          </a:p>
          <a:p>
            <a:pPr>
              <a:buNone/>
            </a:pPr>
            <a:r>
              <a:rPr lang="ru-RU" sz="1500" dirty="0" smtClean="0"/>
              <a:t>- Возрастная адекватность дошкольного образования (соответствие условий, требований, методов возрасту и особенностям развития)</a:t>
            </a:r>
            <a:r>
              <a:rPr lang="ru-RU" sz="1500" dirty="0" smtClean="0"/>
              <a:t>.</a:t>
            </a:r>
            <a:endParaRPr lang="ru-RU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При реализации образовательной программы осуществляется взаимодействие с семьями обучающихся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В ЦЕЛЯХ:</a:t>
            </a:r>
          </a:p>
          <a:p>
            <a:pPr>
              <a:buNone/>
            </a:pPr>
            <a:r>
              <a:rPr lang="ru-RU" sz="1500" dirty="0" smtClean="0"/>
              <a:t>- обеспечения психолого-педагогической поддержки семьи;</a:t>
            </a:r>
          </a:p>
          <a:p>
            <a:pPr>
              <a:buNone/>
            </a:pPr>
            <a:r>
              <a:rPr lang="ru-RU" sz="1500" dirty="0" smtClean="0"/>
              <a:t>- повышения компетентности родителей (законных представителей) в вопросах образования, охраны и укрепления здоровья детей;</a:t>
            </a:r>
          </a:p>
          <a:p>
            <a:pPr>
              <a:buNone/>
            </a:pPr>
            <a:r>
              <a:rPr lang="ru-RU" sz="1500" dirty="0" smtClean="0"/>
              <a:t>- обеспечения единства подходов к воспитанию и обучению детей в условиях детского сада и семьи;</a:t>
            </a:r>
          </a:p>
          <a:p>
            <a:pPr>
              <a:buFontTx/>
              <a:buChar char="-"/>
            </a:pPr>
            <a:r>
              <a:rPr lang="ru-RU" sz="1500" dirty="0" smtClean="0"/>
              <a:t>повышения воспитательного потенциала семьи.</a:t>
            </a:r>
          </a:p>
          <a:p>
            <a:pPr>
              <a:buFontTx/>
              <a:buChar char="-"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ЧЕРЕЗ РЕШЕНИЕ ЗАДАЧ:</a:t>
            </a:r>
          </a:p>
          <a:p>
            <a:pPr>
              <a:buNone/>
            </a:pPr>
            <a:r>
              <a:rPr lang="ru-RU" sz="1500" dirty="0" smtClean="0"/>
              <a:t>- информирование родителей (законных представителей);</a:t>
            </a:r>
          </a:p>
          <a:p>
            <a:pPr>
              <a:buNone/>
            </a:pPr>
            <a:r>
              <a:rPr lang="ru-RU" sz="1500" dirty="0" smtClean="0"/>
              <a:t>- просвещение родителей (законных представителей);</a:t>
            </a:r>
          </a:p>
          <a:p>
            <a:pPr>
              <a:buNone/>
            </a:pPr>
            <a:r>
              <a:rPr lang="ru-RU" sz="1500" dirty="0" smtClean="0"/>
              <a:t>- вовлечение родителей (законных представителей) в образовательный процесс;</a:t>
            </a:r>
          </a:p>
          <a:p>
            <a:pPr>
              <a:buNone/>
            </a:pPr>
            <a:r>
              <a:rPr lang="ru-RU" sz="1500" dirty="0" smtClean="0"/>
              <a:t>- способствование развитию осознанного </a:t>
            </a:r>
            <a:r>
              <a:rPr lang="ru-RU" sz="1500" dirty="0" err="1" smtClean="0"/>
              <a:t>родительства</a:t>
            </a:r>
            <a:r>
              <a:rPr lang="ru-RU" sz="1500" dirty="0" smtClean="0"/>
              <a:t>;</a:t>
            </a:r>
          </a:p>
          <a:p>
            <a:pPr>
              <a:buNone/>
            </a:pPr>
            <a:r>
              <a:rPr lang="ru-RU" sz="1500" dirty="0" smtClean="0"/>
              <a:t>- построение взаимодействия в форме сотрудничества и установления партнёрских отношений с родителями (законными представителями) для решения образовательных задач.</a:t>
            </a:r>
            <a:endParaRPr lang="ru-RU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При реализации образовательной программы взаимодействие с семьями обучающихся осуществляется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НА ПРИНЦИПАХ</a:t>
            </a:r>
          </a:p>
          <a:p>
            <a:pPr>
              <a:buFontTx/>
              <a:buChar char="-"/>
            </a:pPr>
            <a:r>
              <a:rPr lang="ru-RU" sz="1500" dirty="0" smtClean="0"/>
              <a:t>Приоритет семьи в воспитании, обучении и развитии ребёнка.</a:t>
            </a:r>
          </a:p>
          <a:p>
            <a:pPr>
              <a:buFontTx/>
              <a:buChar char="-"/>
            </a:pPr>
            <a:r>
              <a:rPr lang="ru-RU" sz="1500" dirty="0" smtClean="0"/>
              <a:t>Открытость.</a:t>
            </a:r>
          </a:p>
          <a:p>
            <a:pPr>
              <a:buFontTx/>
              <a:buChar char="-"/>
            </a:pPr>
            <a:r>
              <a:rPr lang="ru-RU" sz="1500" dirty="0" smtClean="0"/>
              <a:t>Взаимное доверие, уважение и доброжелательность во взаимоотношениях педагогов и родителей (законных представителей).</a:t>
            </a:r>
          </a:p>
          <a:p>
            <a:pPr>
              <a:buFontTx/>
              <a:buChar char="-"/>
            </a:pPr>
            <a:r>
              <a:rPr lang="ru-RU" sz="1500" dirty="0" smtClean="0"/>
              <a:t>Индивидуально-дифференцированный подход к каждой семье.</a:t>
            </a:r>
          </a:p>
          <a:p>
            <a:pPr>
              <a:buFontTx/>
              <a:buChar char="-"/>
            </a:pPr>
            <a:r>
              <a:rPr lang="ru-RU" sz="1500" dirty="0" err="1" smtClean="0"/>
              <a:t>Возрастосообразность</a:t>
            </a:r>
            <a:r>
              <a:rPr lang="ru-RU" sz="1500" dirty="0" smtClean="0"/>
              <a:t>.</a:t>
            </a:r>
          </a:p>
          <a:p>
            <a:pPr>
              <a:buFontTx/>
              <a:buChar char="-"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ПО НАПРАВЛЕНИЯМ:</a:t>
            </a:r>
          </a:p>
          <a:p>
            <a:pPr>
              <a:buFontTx/>
              <a:buChar char="-"/>
            </a:pPr>
            <a:r>
              <a:rPr lang="ru-RU" sz="1500" dirty="0" err="1" smtClean="0"/>
              <a:t>Диагностико-аналитическое</a:t>
            </a:r>
            <a:endParaRPr lang="ru-RU" sz="1500" dirty="0" smtClean="0"/>
          </a:p>
          <a:p>
            <a:pPr>
              <a:buFontTx/>
              <a:buChar char="-"/>
            </a:pPr>
            <a:r>
              <a:rPr lang="ru-RU" sz="1500" dirty="0" smtClean="0"/>
              <a:t>Просветительское</a:t>
            </a:r>
          </a:p>
          <a:p>
            <a:pPr>
              <a:buFontTx/>
              <a:buChar char="-"/>
            </a:pPr>
            <a:r>
              <a:rPr lang="ru-RU" sz="1500" dirty="0" smtClean="0"/>
              <a:t>Консультативное</a:t>
            </a:r>
          </a:p>
          <a:p>
            <a:pPr>
              <a:buFontTx/>
              <a:buChar char="-"/>
            </a:pPr>
            <a:endParaRPr lang="ru-RU" sz="1500" dirty="0" smtClean="0"/>
          </a:p>
          <a:p>
            <a:pPr>
              <a:buFontTx/>
              <a:buChar char="-"/>
            </a:pPr>
            <a:endParaRPr lang="ru-RU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освоения образовательной программы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представляют собой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возрастные характеристики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возможных достижений ребёнка дошкольного возраста на разных возрастных этапах и к завершению дошкольного образования и обозначены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раннем возраста (к трём годам) – п. 15.2 ФОП ДО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дошкольном возрасте :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к четырём годам – п. 15.3.1 ФОП ДО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к пяти годам – п. 15.3.2 ФОП ДО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к шести годам – п. 15.3.3 ФОП ДО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на этапе завершения освоения ОП ДО – п. 15.4 ФОП ДО</a:t>
            </a:r>
          </a:p>
          <a:p>
            <a:pPr lvl="0"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410</TotalTime>
  <Words>2175</Words>
  <Application>Microsoft Office PowerPoint</Application>
  <PresentationFormat>Экран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 образовательная программа дошкольного образования муниципального дошкольного образовательного учреждения  Октябрьского детского сада</vt:lpstr>
      <vt:lpstr>Пояснительная записка</vt:lpstr>
      <vt:lpstr>Слайд 3</vt:lpstr>
      <vt:lpstr>Цели  Программы</vt:lpstr>
      <vt:lpstr>Содержание образовательной деятельности</vt:lpstr>
      <vt:lpstr>Образовательная программа построена на принципах:</vt:lpstr>
      <vt:lpstr>При реализации образовательной программы осуществляется взаимодействие с семьями обучающихся</vt:lpstr>
      <vt:lpstr>При реализации образовательной программы взаимодействие с семьями обучающихся осуществляется</vt:lpstr>
      <vt:lpstr>Планируемые результаты  освоения образовательной программы</vt:lpstr>
      <vt:lpstr>Педагогическая диагностика планируемых результатов</vt:lpstr>
      <vt:lpstr>Формы, способы, методы и средства реализации Программы</vt:lpstr>
      <vt:lpstr>Формы, способы, методы и средства реализации Программы</vt:lpstr>
      <vt:lpstr>Формы и методы реализации вариативной части Программы</vt:lpstr>
      <vt:lpstr>Организация образовательного процесса</vt:lpstr>
      <vt:lpstr>Планирование образовательного процесса в течение дня </vt:lpstr>
      <vt:lpstr>Особенности работы в основных образовательных областях в разных видах деятельности и культурных практиках</vt:lpstr>
      <vt:lpstr>Материально-техническое обеспечение Программы</vt:lpstr>
      <vt:lpstr>Особенности составления модели организации образовательной деятельности в разновозрастных группах</vt:lpstr>
      <vt:lpstr>Традиционные для ОУ события, праздники, мероприятия</vt:lpstr>
      <vt:lpstr>Особенности организации развивающей предметно-пространственной среды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дошкольного образования муниципального дошкольного образовательного учреждения  Октябрьского детского сада</dc:title>
  <dc:creator>Директор</dc:creator>
  <cp:lastModifiedBy>Директор</cp:lastModifiedBy>
  <cp:revision>44</cp:revision>
  <dcterms:created xsi:type="dcterms:W3CDTF">2021-02-25T08:25:52Z</dcterms:created>
  <dcterms:modified xsi:type="dcterms:W3CDTF">2023-11-23T07:08:24Z</dcterms:modified>
</cp:coreProperties>
</file>